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494" autoAdjust="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3888431"/>
          </a:xfrm>
        </p:spPr>
        <p:txBody>
          <a:bodyPr>
            <a:normAutofit/>
          </a:bodyPr>
          <a:lstStyle/>
          <a:p>
            <a:r>
              <a:rPr lang="ru-RU" dirty="0" smtClean="0"/>
              <a:t>Отчёт воспитательной работы 3б класса за </a:t>
            </a:r>
            <a:r>
              <a:rPr lang="ru-RU" dirty="0" smtClean="0"/>
              <a:t>2018-2019 </a:t>
            </a:r>
            <a:r>
              <a:rPr lang="ru-RU" dirty="0" smtClean="0"/>
              <a:t>учебный год</a:t>
            </a:r>
            <a:br>
              <a:rPr lang="ru-RU" dirty="0" smtClean="0"/>
            </a:br>
            <a:r>
              <a:rPr lang="ru-RU" dirty="0" smtClean="0"/>
              <a:t>классный руководитель: </a:t>
            </a:r>
            <a:br>
              <a:rPr lang="ru-RU" dirty="0" smtClean="0"/>
            </a:br>
            <a:r>
              <a:rPr lang="ru-RU" dirty="0" smtClean="0"/>
              <a:t>Капитонова Р.И.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04849" y="7893494"/>
            <a:ext cx="144016" cy="144017"/>
          </a:xfrm>
        </p:spPr>
        <p:txBody>
          <a:bodyPr>
            <a:normAutofit fontScale="4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10568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520940" cy="714380"/>
          </a:xfrm>
        </p:spPr>
        <p:txBody>
          <a:bodyPr/>
          <a:lstStyle/>
          <a:p>
            <a:r>
              <a:rPr lang="ru-RU" dirty="0" smtClean="0"/>
              <a:t>          ПОХОД НА СПЕКТАКЛЬ ПО ПДД</a:t>
            </a:r>
            <a:endParaRPr lang="ru-RU" dirty="0"/>
          </a:p>
        </p:txBody>
      </p:sp>
      <p:pic>
        <p:nvPicPr>
          <p:cNvPr id="4" name="Содержимое 3" descr="DSC_06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1071546"/>
            <a:ext cx="5214974" cy="400052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СЛАДКИЙ ПРИЗ</a:t>
            </a:r>
            <a:endParaRPr lang="ru-RU" dirty="0"/>
          </a:p>
        </p:txBody>
      </p:sp>
      <p:pic>
        <p:nvPicPr>
          <p:cNvPr id="4" name="Содержимое 3" descr="DSC_05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857232"/>
            <a:ext cx="5143536" cy="414340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В гостях у 3а и 2 классов</a:t>
            </a:r>
            <a:endParaRPr lang="ru-RU" dirty="0"/>
          </a:p>
        </p:txBody>
      </p:sp>
      <p:pic>
        <p:nvPicPr>
          <p:cNvPr id="4" name="Содержимое 3" descr="DSC_05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1670" y="1000108"/>
            <a:ext cx="4773083" cy="392909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 «Что за прелесть эти сказки!»</a:t>
            </a:r>
            <a:endParaRPr lang="ru-RU" dirty="0"/>
          </a:p>
        </p:txBody>
      </p:sp>
      <p:pic>
        <p:nvPicPr>
          <p:cNvPr id="4" name="Содержимое 3" descr="DSC_06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928670"/>
            <a:ext cx="5357850" cy="407987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 «Что за прелесть эти сказки!»</a:t>
            </a:r>
            <a:endParaRPr lang="ru-RU" dirty="0"/>
          </a:p>
        </p:txBody>
      </p:sp>
      <p:pic>
        <p:nvPicPr>
          <p:cNvPr id="4" name="Содержимое 3" descr="DSC_06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857232"/>
            <a:ext cx="5715040" cy="4143404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«Папа, мама и я – спортивная семья»</a:t>
            </a:r>
            <a:endParaRPr lang="ru-RU" dirty="0"/>
          </a:p>
        </p:txBody>
      </p:sp>
      <p:pic>
        <p:nvPicPr>
          <p:cNvPr id="4" name="Содержимое 3" descr="DSC_06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857232"/>
            <a:ext cx="5786478" cy="4151316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Генеральная уборка</a:t>
            </a:r>
            <a:endParaRPr lang="ru-RU" dirty="0"/>
          </a:p>
        </p:txBody>
      </p:sp>
      <p:pic>
        <p:nvPicPr>
          <p:cNvPr id="4" name="Содержимое 3" descr="DSC_05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00298" y="857232"/>
            <a:ext cx="3929090" cy="415131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Классный час: «Урок мира»</a:t>
            </a:r>
            <a:endParaRPr lang="ru-RU" dirty="0"/>
          </a:p>
        </p:txBody>
      </p:sp>
      <p:pic>
        <p:nvPicPr>
          <p:cNvPr id="6" name="Содержимое 5" descr="15365639882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857232"/>
            <a:ext cx="5429288" cy="4143404"/>
          </a:xfrm>
        </p:spPr>
      </p:pic>
    </p:spTree>
    <p:extLst>
      <p:ext uri="{BB962C8B-B14F-4D97-AF65-F5344CB8AC3E}">
        <p14:creationId xmlns="" xmlns:p14="http://schemas.microsoft.com/office/powerpoint/2010/main" val="1992490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830992"/>
          </a:xfrm>
        </p:spPr>
        <p:txBody>
          <a:bodyPr/>
          <a:lstStyle/>
          <a:p>
            <a:pPr algn="ctr"/>
            <a:r>
              <a:rPr lang="ru-RU" dirty="0" smtClean="0"/>
              <a:t>В гостях у Новогодней ёлки </a:t>
            </a:r>
            <a:r>
              <a:rPr lang="ru-RU" dirty="0" smtClean="0"/>
              <a:t>во </a:t>
            </a:r>
            <a:r>
              <a:rPr lang="ru-RU" dirty="0" smtClean="0"/>
              <a:t>Дворце культуры</a:t>
            </a:r>
            <a:endParaRPr lang="ru-RU" dirty="0"/>
          </a:p>
        </p:txBody>
      </p:sp>
      <p:pic>
        <p:nvPicPr>
          <p:cNvPr id="6" name="Содержимое 5" descr="IMG-20181225-WA00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78316" y="1214422"/>
            <a:ext cx="3530981" cy="3786214"/>
          </a:xfrm>
        </p:spPr>
      </p:pic>
    </p:spTree>
    <p:extLst>
      <p:ext uri="{BB962C8B-B14F-4D97-AF65-F5344CB8AC3E}">
        <p14:creationId xmlns="" xmlns:p14="http://schemas.microsoft.com/office/powerpoint/2010/main" val="2421928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7520940" cy="15510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   ПОХОД В АВАНГАРД НА ПРОСМОТР МУЛЬТФИЛЬМА</a:t>
            </a:r>
            <a:endParaRPr lang="ru-RU" dirty="0"/>
          </a:p>
        </p:txBody>
      </p:sp>
      <p:pic>
        <p:nvPicPr>
          <p:cNvPr id="6" name="Содержимое 5" descr="DSC_04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1214422"/>
            <a:ext cx="5357850" cy="3786214"/>
          </a:xfrm>
        </p:spPr>
      </p:pic>
    </p:spTree>
    <p:extLst>
      <p:ext uri="{BB962C8B-B14F-4D97-AF65-F5344CB8AC3E}">
        <p14:creationId xmlns="" xmlns:p14="http://schemas.microsoft.com/office/powerpoint/2010/main" val="2192995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520940" cy="147906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ПОСЕЩЕНИЕ ДЕТСКОЙ БИБЛИОТЕКИ</a:t>
            </a:r>
            <a:endParaRPr lang="ru-RU" dirty="0"/>
          </a:p>
        </p:txBody>
      </p:sp>
      <p:pic>
        <p:nvPicPr>
          <p:cNvPr id="6" name="Содержимое 5" descr="DSC_06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8794" y="1142984"/>
            <a:ext cx="5500726" cy="3929090"/>
          </a:xfrm>
        </p:spPr>
      </p:pic>
    </p:spTree>
    <p:extLst>
      <p:ext uri="{BB962C8B-B14F-4D97-AF65-F5344CB8AC3E}">
        <p14:creationId xmlns="" xmlns:p14="http://schemas.microsoft.com/office/powerpoint/2010/main" val="3581983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520940" cy="1335048"/>
          </a:xfrm>
        </p:spPr>
        <p:txBody>
          <a:bodyPr/>
          <a:lstStyle/>
          <a:p>
            <a:pPr algn="ctr"/>
            <a:r>
              <a:rPr lang="ru-RU" dirty="0" smtClean="0"/>
              <a:t>ВНЕКЛАССНОЕ МЕРОПРИЯТИЕ «ДАРЮ УЛЫБКУ МАМЕ»</a:t>
            </a:r>
            <a:endParaRPr lang="ru-RU" dirty="0"/>
          </a:p>
        </p:txBody>
      </p:sp>
      <p:pic>
        <p:nvPicPr>
          <p:cNvPr id="5" name="Содержимое 4" descr="DSC_06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8926" y="1285860"/>
            <a:ext cx="3214710" cy="3746500"/>
          </a:xfrm>
        </p:spPr>
      </p:pic>
    </p:spTree>
    <p:extLst>
      <p:ext uri="{BB962C8B-B14F-4D97-AF65-F5344CB8AC3E}">
        <p14:creationId xmlns="" xmlns:p14="http://schemas.microsoft.com/office/powerpoint/2010/main" val="24808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Чаепитие в классе</a:t>
            </a:r>
            <a:endParaRPr lang="ru-RU" dirty="0"/>
          </a:p>
        </p:txBody>
      </p:sp>
      <p:pic>
        <p:nvPicPr>
          <p:cNvPr id="6" name="Содержимое 5" descr="DSC_07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857232"/>
            <a:ext cx="5500725" cy="4143404"/>
          </a:xfrm>
        </p:spPr>
      </p:pic>
    </p:spTree>
    <p:extLst>
      <p:ext uri="{BB962C8B-B14F-4D97-AF65-F5344CB8AC3E}">
        <p14:creationId xmlns="" xmlns:p14="http://schemas.microsoft.com/office/powerpoint/2010/main" val="3740621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</a:t>
            </a:r>
            <a:r>
              <a:rPr lang="ru-RU" dirty="0" smtClean="0"/>
              <a:t>ПОСЕЩЕНИЕ ДЕТСКОЙ БИБЛИОТЕКИ</a:t>
            </a:r>
            <a:endParaRPr lang="ru-RU" dirty="0"/>
          </a:p>
        </p:txBody>
      </p:sp>
      <p:pic>
        <p:nvPicPr>
          <p:cNvPr id="6" name="Содержимое 5" descr="DSC_04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8794" y="1000108"/>
            <a:ext cx="5357850" cy="3937002"/>
          </a:xfrm>
        </p:spPr>
      </p:pic>
    </p:spTree>
    <p:extLst>
      <p:ext uri="{BB962C8B-B14F-4D97-AF65-F5344CB8AC3E}">
        <p14:creationId xmlns="" xmlns:p14="http://schemas.microsoft.com/office/powerpoint/2010/main" val="1967078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6632"/>
            <a:ext cx="7565464" cy="108012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УЧАСТИЕ В СПОРТИВНОМ КОНКУРСЕ</a:t>
            </a:r>
            <a:endParaRPr lang="ru-RU" dirty="0"/>
          </a:p>
        </p:txBody>
      </p:sp>
      <p:pic>
        <p:nvPicPr>
          <p:cNvPr id="6" name="Содержимое 5" descr="DSC_05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8794" y="1000108"/>
            <a:ext cx="5286412" cy="4071966"/>
          </a:xfrm>
        </p:spPr>
      </p:pic>
    </p:spTree>
    <p:extLst>
      <p:ext uri="{BB962C8B-B14F-4D97-AF65-F5344CB8AC3E}">
        <p14:creationId xmlns="" xmlns:p14="http://schemas.microsoft.com/office/powerpoint/2010/main" val="23298604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201</TotalTime>
  <Words>100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Углы</vt:lpstr>
      <vt:lpstr>Отчёт воспитательной работы 3б класса за 2018-2019 учебный год классный руководитель:  Капитонова Р.И.</vt:lpstr>
      <vt:lpstr>Классный час: «Урок мира»</vt:lpstr>
      <vt:lpstr>В гостях у Новогодней ёлки во Дворце культуры</vt:lpstr>
      <vt:lpstr>    ПОХОД В АВАНГАРД НА ПРОСМОТР МУЛЬТФИЛЬМА</vt:lpstr>
      <vt:lpstr>ПОСЕЩЕНИЕ ДЕТСКОЙ БИБЛИОТЕКИ</vt:lpstr>
      <vt:lpstr>ВНЕКЛАССНОЕ МЕРОПРИЯТИЕ «ДАРЮ УЛЫБКУ МАМЕ»</vt:lpstr>
      <vt:lpstr>                     Чаепитие в классе</vt:lpstr>
      <vt:lpstr>          ПОСЕЩЕНИЕ ДЕТСКОЙ БИБЛИОТЕКИ</vt:lpstr>
      <vt:lpstr>УЧАСТИЕ В СПОРТИВНОМ КОНКУРСЕ</vt:lpstr>
      <vt:lpstr>          ПОХОД НА СПЕКТАКЛЬ ПО ПДД</vt:lpstr>
      <vt:lpstr>                        СЛАДКИЙ ПРИЗ</vt:lpstr>
      <vt:lpstr>               В гостях у 3а и 2 классов</vt:lpstr>
      <vt:lpstr>Викторина «Что за прелесть эти сказки!»</vt:lpstr>
      <vt:lpstr>Викторина «Что за прелесть эти сказки!»</vt:lpstr>
      <vt:lpstr>   «Папа, мама и я – спортивная семья»</vt:lpstr>
      <vt:lpstr>                    Генеральная уборка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воспитательной работы 3б класса за 2016-2017 учебный год</dc:title>
  <dc:creator>Капитонова</dc:creator>
  <cp:lastModifiedBy>User</cp:lastModifiedBy>
  <cp:revision>24</cp:revision>
  <dcterms:created xsi:type="dcterms:W3CDTF">2017-06-01T19:16:49Z</dcterms:created>
  <dcterms:modified xsi:type="dcterms:W3CDTF">2019-06-04T19:44:28Z</dcterms:modified>
</cp:coreProperties>
</file>